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561A4-9C89-D41F-981B-B5CA15EEA6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BC8202-54D3-37EA-CFDC-19B39A7D62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C5DA9-5DD0-8B79-576C-93E4F377D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C66EA-B815-5342-9981-0F2976BEB225}" type="datetimeFigureOut">
              <a:rPr lang="en-HR" smtClean="0"/>
              <a:t>27.01.2025.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C8520-B1CC-FD7D-9E95-F4D5E2040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F8181C-5F47-D624-9604-DCDD07CF8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D3D68-0040-3944-AB93-BF2C4972308C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394980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9DE3F-B552-914E-7131-A2C00453E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79F706-1456-9365-2F87-CBA148AEDC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0F1448-FC14-5D91-E775-9DDF2227E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C66EA-B815-5342-9981-0F2976BEB225}" type="datetimeFigureOut">
              <a:rPr lang="en-HR" smtClean="0"/>
              <a:t>27.01.2025.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A6E827-8377-773C-789F-C75A8AB83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885D29-EAE1-B7EB-93AC-EBAF69D6D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D3D68-0040-3944-AB93-BF2C4972308C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260532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4E4B6A-C629-CF20-D8B7-02AC6C1461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C134E0-A1DF-1D7D-EAE2-22FAB3B4C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26C714-9834-F16E-CC45-C9308C31F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C66EA-B815-5342-9981-0F2976BEB225}" type="datetimeFigureOut">
              <a:rPr lang="en-HR" smtClean="0"/>
              <a:t>27.01.2025.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1F084-C973-BDBE-D790-D2B7C3A44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220790-9BC7-87DE-BEA9-7382AE392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D3D68-0040-3944-AB93-BF2C4972308C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82562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833E4-E5A6-F140-570F-D3A053362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DFB19-B354-B84B-7E1F-7411E8E11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E3FB4-8C56-F14A-502D-408771117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C66EA-B815-5342-9981-0F2976BEB225}" type="datetimeFigureOut">
              <a:rPr lang="en-HR" smtClean="0"/>
              <a:t>27.01.2025.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AA14B1-DB18-2C14-EC10-D56914111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48827-0691-23C8-012E-FCF0FCDD6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D3D68-0040-3944-AB93-BF2C4972308C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411862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7B64B-03AF-447C-7C76-586BC436D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FC97B2-780B-837F-B188-69D9A8EA69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BF1D43-36F5-7764-682F-251492791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C66EA-B815-5342-9981-0F2976BEB225}" type="datetimeFigureOut">
              <a:rPr lang="en-HR" smtClean="0"/>
              <a:t>27.01.2025.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C26903-36C9-0647-88C9-915765ACA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86E746-8ACE-97C0-C054-C3BDEA13F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D3D68-0040-3944-AB93-BF2C4972308C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339213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9646F-9A86-15E8-7E21-F1692426D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87482-D65F-2783-B92D-2DD21D2C03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39A87C-D0BE-8D03-DF11-9D4D2D084C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ED4618-02DE-4F28-7155-7948581E6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C66EA-B815-5342-9981-0F2976BEB225}" type="datetimeFigureOut">
              <a:rPr lang="en-HR" smtClean="0"/>
              <a:t>27.01.2025.</a:t>
            </a:fld>
            <a:endParaRPr lang="en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A07265-52A4-E2D2-3455-724EA1E46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44F248-072A-BA58-ED2B-B00A2BA0D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D3D68-0040-3944-AB93-BF2C4972308C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908386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1648D-D50F-35DC-DF55-EB333A158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DDB5E3-4F27-6C69-CE26-659C79FAAB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4DA6A2-C238-EE9D-9A2E-684582271C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6D710A-8D45-669C-43D0-23689A6A03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A7C3CA-E688-5139-09B8-4C76CEE193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E82A6-18C0-1EC1-881D-A23AAEBC2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C66EA-B815-5342-9981-0F2976BEB225}" type="datetimeFigureOut">
              <a:rPr lang="en-HR" smtClean="0"/>
              <a:t>27.01.2025.</a:t>
            </a:fld>
            <a:endParaRPr lang="en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DC99AE-DD62-6444-2B4E-3E712DDA4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1E7971-2051-E28B-7D7D-253E4E4D2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D3D68-0040-3944-AB93-BF2C4972308C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185008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F5290-90EA-9446-FC04-3E156837E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F7D62F-5054-D611-7C0B-9C2F51498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C66EA-B815-5342-9981-0F2976BEB225}" type="datetimeFigureOut">
              <a:rPr lang="en-HR" smtClean="0"/>
              <a:t>27.01.2025.</a:t>
            </a:fld>
            <a:endParaRPr lang="en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83257C-0995-AF02-5631-4B7AE3628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74A017-E299-4BEE-6459-7606850FC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D3D68-0040-3944-AB93-BF2C4972308C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681940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1DDB2B-F779-9E2B-E206-0DCD95914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C66EA-B815-5342-9981-0F2976BEB225}" type="datetimeFigureOut">
              <a:rPr lang="en-HR" smtClean="0"/>
              <a:t>27.01.2025.</a:t>
            </a:fld>
            <a:endParaRPr lang="en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8BE00F-7422-1082-0E96-E8576E2BF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646D8E-1DC5-36F6-94F2-798C6FE72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D3D68-0040-3944-AB93-BF2C4972308C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949248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F2CCB-6655-E8B9-B8EB-A231E519F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9E789-15A9-39E2-FBA4-CDC5AF9D4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E9CCBD-5BEC-1807-78C8-CA77997B38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C60755-E356-4823-AB82-6A3683AF4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C66EA-B815-5342-9981-0F2976BEB225}" type="datetimeFigureOut">
              <a:rPr lang="en-HR" smtClean="0"/>
              <a:t>27.01.2025.</a:t>
            </a:fld>
            <a:endParaRPr lang="en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897873-3C29-A100-6496-F774ECD57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E77AB3-A12A-0B8F-687E-5E45B85B1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D3D68-0040-3944-AB93-BF2C4972308C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775792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C6C3A-0BB9-E845-5264-7DCAD547F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82E978-3C4C-A0A4-07AF-07E9FE582E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EA7569-BD63-7A4D-638A-5B141D55C1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FD45B0-EC99-9657-3A21-58DB6BA8A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C66EA-B815-5342-9981-0F2976BEB225}" type="datetimeFigureOut">
              <a:rPr lang="en-HR" smtClean="0"/>
              <a:t>27.01.2025.</a:t>
            </a:fld>
            <a:endParaRPr lang="en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8814C0-5270-9C38-B159-7E68AD9DE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BE0C70-299B-C568-3469-E74DB52A2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D3D68-0040-3944-AB93-BF2C4972308C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151538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45EBAA-1541-5A59-552C-9BB6FB2A7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D00C70-9DF2-7655-5CDC-FE9350B497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E905EC-66F9-67FA-C31B-B10C420A32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6C66EA-B815-5342-9981-0F2976BEB225}" type="datetimeFigureOut">
              <a:rPr lang="en-HR" smtClean="0"/>
              <a:t>27.01.2025.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5CE75-4616-6132-1D7C-BB9D9A686A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1E3C6-9184-05CB-E2BD-84EFCB9F92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8D3D68-0040-3944-AB93-BF2C4972308C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947066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H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yellow apple with a brown spot on it&#10;&#10;AI-generated content may be incorrect.">
            <a:extLst>
              <a:ext uri="{FF2B5EF4-FFF2-40B4-BE49-F238E27FC236}">
                <a16:creationId xmlns:a16="http://schemas.microsoft.com/office/drawing/2014/main" id="{BFDE2E16-E13C-CD0D-AD50-9DA8269F0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640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B25DFB-347A-3A88-ED41-2F801E94A3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681467-5AD5-4DB5-4952-16FA898E5AA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3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AE9F90-2EDA-2752-CE6C-83321D1CE6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D9F43B-E7F8-75A0-3BD6-380E146C788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011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Macintosh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Ivo Mađor</dc:creator>
  <cp:lastModifiedBy>Ivo Mađor</cp:lastModifiedBy>
  <cp:revision>1</cp:revision>
  <dcterms:created xsi:type="dcterms:W3CDTF">2025-01-27T09:55:58Z</dcterms:created>
  <dcterms:modified xsi:type="dcterms:W3CDTF">2025-01-27T10:07:55Z</dcterms:modified>
</cp:coreProperties>
</file>